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0058400" cy="1554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8D7447-57D9-4C4C-ADBD-2707DC2C88CA}" v="5" dt="2024-04-28T17:48:13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57" autoAdjust="0"/>
    <p:restoredTop sz="94660"/>
  </p:normalViewPr>
  <p:slideViewPr>
    <p:cSldViewPr snapToGrid="0">
      <p:cViewPr varScale="1">
        <p:scale>
          <a:sx n="49" d="100"/>
          <a:sy n="49" d="100"/>
        </p:scale>
        <p:origin x="39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handoutMaster" Target="handoutMasters/handout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ey Hutchinson" userId="9883bfab4c02b3d0" providerId="LiveId" clId="{8E8D7447-57D9-4C4C-ADBD-2707DC2C88CA}"/>
    <pc:docChg chg="modSld">
      <pc:chgData name="Casey Hutchinson" userId="9883bfab4c02b3d0" providerId="LiveId" clId="{8E8D7447-57D9-4C4C-ADBD-2707DC2C88CA}" dt="2024-04-28T17:40:49.165" v="2"/>
      <pc:docMkLst>
        <pc:docMk/>
      </pc:docMkLst>
      <pc:sldChg chg="modSp mod modTransition">
        <pc:chgData name="Casey Hutchinson" userId="9883bfab4c02b3d0" providerId="LiveId" clId="{8E8D7447-57D9-4C4C-ADBD-2707DC2C88CA}" dt="2024-04-28T17:40:49.165" v="2"/>
        <pc:sldMkLst>
          <pc:docMk/>
          <pc:sldMk cId="953049660" sldId="256"/>
        </pc:sldMkLst>
        <pc:spChg chg="mod">
          <ac:chgData name="Casey Hutchinson" userId="9883bfab4c02b3d0" providerId="LiveId" clId="{8E8D7447-57D9-4C4C-ADBD-2707DC2C88CA}" dt="2024-04-28T15:18:13.616" v="1" actId="20577"/>
          <ac:spMkLst>
            <pc:docMk/>
            <pc:sldMk cId="953049660" sldId="256"/>
            <ac:spMk id="14" creationId="{C3B8EF8B-C537-C244-F40B-C34E75D350E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8BB82C-5DF9-1BF3-DB24-2C95A5C417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Casey Hutchinson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BEDC12-B628-C048-5350-6DE09077F1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3C868-4D65-4C70-BA88-173C7CEF80C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1BC9AD-3FD1-FC0E-3D07-F7E618C150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614F2-8DF9-13CA-DAA2-B7899BF7C9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A9C48C-FF01-43CA-9554-4A0FFCFD8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8563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Casey Hutchinson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3406D-BB9C-4A82-B462-6CF87D8C9D0C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0463" y="1143000"/>
            <a:ext cx="19970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27D00-9A1A-4DE9-BE31-B2665D8E2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9076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544023"/>
            <a:ext cx="8549640" cy="5411893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8164619"/>
            <a:ext cx="7543800" cy="3753061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63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086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827617"/>
            <a:ext cx="2168843" cy="131734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827617"/>
            <a:ext cx="6380798" cy="131734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62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51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3875409"/>
            <a:ext cx="8675370" cy="6466204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10402786"/>
            <a:ext cx="8675370" cy="3400424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61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4138083"/>
            <a:ext cx="427482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4138083"/>
            <a:ext cx="427482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47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827620"/>
            <a:ext cx="867537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3810636"/>
            <a:ext cx="4255174" cy="186753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5678170"/>
            <a:ext cx="4255174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3810636"/>
            <a:ext cx="4276130" cy="186753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5678170"/>
            <a:ext cx="427613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8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60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50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036320"/>
            <a:ext cx="3244096" cy="362712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2238167"/>
            <a:ext cx="5092065" cy="11046883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4663440"/>
            <a:ext cx="3244096" cy="8639599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50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036320"/>
            <a:ext cx="3244096" cy="362712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2238167"/>
            <a:ext cx="5092065" cy="11046883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4663440"/>
            <a:ext cx="3244096" cy="8639599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8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827620"/>
            <a:ext cx="8675370" cy="300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4138083"/>
            <a:ext cx="8675370" cy="986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14407730"/>
            <a:ext cx="226314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0A0C7-E2F3-4DAD-87B6-999E78DC096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14407730"/>
            <a:ext cx="339471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14407730"/>
            <a:ext cx="226314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5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audio" Target="../media/media2.m4a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49B740-9E31-BC32-BF4E-872E4F73022B}"/>
              </a:ext>
            </a:extLst>
          </p:cNvPr>
          <p:cNvSpPr/>
          <p:nvPr/>
        </p:nvSpPr>
        <p:spPr>
          <a:xfrm>
            <a:off x="0" y="0"/>
            <a:ext cx="100584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Raising Cane’s </a:t>
            </a:r>
            <a:r>
              <a:rPr lang="en-US" sz="4800" b="1" i="1" u="sng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is better than</a:t>
            </a:r>
            <a:r>
              <a:rPr 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AND </a:t>
            </a:r>
            <a:r>
              <a:rPr lang="en-US" sz="4800" b="1" i="1" u="sng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is more popular than</a:t>
            </a:r>
            <a:r>
              <a:rPr 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  <a:r>
              <a:rPr lang="en-US" sz="48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Zaxby’s</a:t>
            </a:r>
            <a:r>
              <a:rPr 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!</a:t>
            </a: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982D1013-E6CE-A012-BF57-77A76DC9BA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982" y="7986147"/>
            <a:ext cx="4738902" cy="277291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6C8120-6C5C-26F5-BAD5-5BA5083AFD39}"/>
              </a:ext>
            </a:extLst>
          </p:cNvPr>
          <p:cNvCxnSpPr/>
          <p:nvPr/>
        </p:nvCxnSpPr>
        <p:spPr>
          <a:xfrm>
            <a:off x="0" y="1569660"/>
            <a:ext cx="10058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 descr="A screenshot of a yellow and red circle&#10;&#10;Description automatically generated">
            <a:extLst>
              <a:ext uri="{FF2B5EF4-FFF2-40B4-BE49-F238E27FC236}">
                <a16:creationId xmlns:a16="http://schemas.microsoft.com/office/drawing/2014/main" id="{E14577D8-4558-AD1C-85A7-750CA9F70C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1497"/>
            <a:ext cx="3365770" cy="2086222"/>
          </a:xfrm>
          <a:prstGeom prst="rect">
            <a:avLst/>
          </a:prstGeom>
        </p:spPr>
      </p:pic>
      <p:pic>
        <p:nvPicPr>
          <p:cNvPr id="10" name="Picture 9" descr="A screenshot of a yellow and blue circle&#10;&#10;Description automatically generated">
            <a:extLst>
              <a:ext uri="{FF2B5EF4-FFF2-40B4-BE49-F238E27FC236}">
                <a16:creationId xmlns:a16="http://schemas.microsoft.com/office/drawing/2014/main" id="{BEE91045-9CBC-AD8A-222A-87EE7EC449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628" y="1661496"/>
            <a:ext cx="3365771" cy="21028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5882A4-2F4D-B3CD-DEA1-7856E68FC6D5}"/>
              </a:ext>
            </a:extLst>
          </p:cNvPr>
          <p:cNvSpPr txBox="1"/>
          <p:nvPr/>
        </p:nvSpPr>
        <p:spPr>
          <a:xfrm>
            <a:off x="3365770" y="1673162"/>
            <a:ext cx="33268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Average Google reviews are higher for Raising Cane’s than they are for </a:t>
            </a:r>
            <a:r>
              <a:rPr lang="en-US" dirty="0" err="1">
                <a:solidFill>
                  <a:srgbClr val="FFFF00"/>
                </a:solidFill>
              </a:rPr>
              <a:t>Zaxby’s</a:t>
            </a:r>
            <a:r>
              <a:rPr lang="en-US" dirty="0">
                <a:solidFill>
                  <a:srgbClr val="FFFF00"/>
                </a:solidFill>
              </a:rPr>
              <a:t>! Below is the average rating for both in college towns (since we know college students have the best taste) that have both Cane’s and </a:t>
            </a:r>
            <a:r>
              <a:rPr lang="en-US" dirty="0" err="1">
                <a:solidFill>
                  <a:srgbClr val="FFFF00"/>
                </a:solidFill>
              </a:rPr>
              <a:t>Zaxby’s</a:t>
            </a:r>
            <a:r>
              <a:rPr lang="en-US" dirty="0">
                <a:solidFill>
                  <a:srgbClr val="FFFF00"/>
                </a:solidFill>
              </a:rPr>
              <a:t>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B8EF8B-C537-C244-F40B-C34E75D350E3}"/>
              </a:ext>
            </a:extLst>
          </p:cNvPr>
          <p:cNvSpPr/>
          <p:nvPr/>
        </p:nvSpPr>
        <p:spPr>
          <a:xfrm>
            <a:off x="553752" y="7461516"/>
            <a:ext cx="895091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</a:rPr>
              <a:t>Okay, it’s higher rated, but is it more popular?</a:t>
            </a:r>
          </a:p>
        </p:txBody>
      </p:sp>
      <p:pic>
        <p:nvPicPr>
          <p:cNvPr id="17" name="Picture 16" descr="A graph with red line and blue line&#10;&#10;Description automatically generated">
            <a:extLst>
              <a:ext uri="{FF2B5EF4-FFF2-40B4-BE49-F238E27FC236}">
                <a16:creationId xmlns:a16="http://schemas.microsoft.com/office/drawing/2014/main" id="{77108D3E-9F90-F30E-54A3-E22CDC31C4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76" y="8126042"/>
            <a:ext cx="5363684" cy="26142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A18BA8C-AC9D-85A7-7C7A-530991BF13F0}"/>
              </a:ext>
            </a:extLst>
          </p:cNvPr>
          <p:cNvSpPr txBox="1"/>
          <p:nvPr/>
        </p:nvSpPr>
        <p:spPr>
          <a:xfrm>
            <a:off x="64516" y="10687876"/>
            <a:ext cx="9929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Not only is Raising Cane’s searched more frequently on Google overall, but </a:t>
            </a:r>
            <a:r>
              <a:rPr lang="en-US" dirty="0" err="1">
                <a:solidFill>
                  <a:srgbClr val="FFFF00"/>
                </a:solidFill>
              </a:rPr>
              <a:t>Zaxby’s</a:t>
            </a:r>
            <a:r>
              <a:rPr lang="en-US" dirty="0">
                <a:solidFill>
                  <a:srgbClr val="FFFF00"/>
                </a:solidFill>
              </a:rPr>
              <a:t> is only the more popular search in 6 states (one of which is the state it was founded). Sentiment Analysis of IG posts and the actual content of Google reviews back these trends up!</a:t>
            </a:r>
          </a:p>
        </p:txBody>
      </p:sp>
      <p:pic>
        <p:nvPicPr>
          <p:cNvPr id="20" name="Picture 19" descr="A screenshot of a yellow screen&#10;&#10;Description automatically generated">
            <a:extLst>
              <a:ext uri="{FF2B5EF4-FFF2-40B4-BE49-F238E27FC236}">
                <a16:creationId xmlns:a16="http://schemas.microsoft.com/office/drawing/2014/main" id="{4B9153A9-186B-F4CE-6676-F88E88D55C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5" y="11561486"/>
            <a:ext cx="3760169" cy="3972319"/>
          </a:xfrm>
          <a:prstGeom prst="rect">
            <a:avLst/>
          </a:prstGeom>
        </p:spPr>
      </p:pic>
      <p:pic>
        <p:nvPicPr>
          <p:cNvPr id="22" name="Picture 21" descr="A screenshot of a phone screen&#10;&#10;Description automatically generated">
            <a:extLst>
              <a:ext uri="{FF2B5EF4-FFF2-40B4-BE49-F238E27FC236}">
                <a16:creationId xmlns:a16="http://schemas.microsoft.com/office/drawing/2014/main" id="{EE0A05C1-E1A7-995F-89BE-6167D9181EC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387" y="11561486"/>
            <a:ext cx="3767862" cy="3972319"/>
          </a:xfrm>
          <a:prstGeom prst="rect">
            <a:avLst/>
          </a:prstGeom>
        </p:spPr>
      </p:pic>
      <p:pic>
        <p:nvPicPr>
          <p:cNvPr id="24" name="Picture 23" descr="A logo of a camera&#10;&#10;Description automatically generated">
            <a:extLst>
              <a:ext uri="{FF2B5EF4-FFF2-40B4-BE49-F238E27FC236}">
                <a16:creationId xmlns:a16="http://schemas.microsoft.com/office/drawing/2014/main" id="{5935B5F4-4720-C996-47F9-B6563DF3E4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735" y="11351782"/>
            <a:ext cx="1245676" cy="1245676"/>
          </a:xfrm>
          <a:prstGeom prst="rect">
            <a:avLst/>
          </a:prstGeom>
        </p:spPr>
      </p:pic>
      <p:pic>
        <p:nvPicPr>
          <p:cNvPr id="26" name="Picture 25" descr="A colorful letter g on a black background&#10;&#10;Description automatically generated">
            <a:extLst>
              <a:ext uri="{FF2B5EF4-FFF2-40B4-BE49-F238E27FC236}">
                <a16:creationId xmlns:a16="http://schemas.microsoft.com/office/drawing/2014/main" id="{90AFC9C7-6687-E6D7-115D-44F4EC639E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36" y="14489170"/>
            <a:ext cx="1245676" cy="1245676"/>
          </a:xfrm>
          <a:prstGeom prst="rect">
            <a:avLst/>
          </a:prstGeom>
        </p:spPr>
      </p:pic>
      <p:sp>
        <p:nvSpPr>
          <p:cNvPr id="27" name="Arrow: Right 26">
            <a:extLst>
              <a:ext uri="{FF2B5EF4-FFF2-40B4-BE49-F238E27FC236}">
                <a16:creationId xmlns:a16="http://schemas.microsoft.com/office/drawing/2014/main" id="{B5707500-C840-882A-3618-D9BD7AD9E20A}"/>
              </a:ext>
            </a:extLst>
          </p:cNvPr>
          <p:cNvSpPr/>
          <p:nvPr/>
        </p:nvSpPr>
        <p:spPr>
          <a:xfrm>
            <a:off x="5416455" y="14736687"/>
            <a:ext cx="828380" cy="7506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10249D65-1343-9ECC-B6F9-90745CFA65EC}"/>
              </a:ext>
            </a:extLst>
          </p:cNvPr>
          <p:cNvSpPr/>
          <p:nvPr/>
        </p:nvSpPr>
        <p:spPr>
          <a:xfrm rot="10800000">
            <a:off x="3779708" y="11575647"/>
            <a:ext cx="828380" cy="7506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49C420-50A0-0FC0-CF07-EF286707B922}"/>
              </a:ext>
            </a:extLst>
          </p:cNvPr>
          <p:cNvSpPr/>
          <p:nvPr/>
        </p:nvSpPr>
        <p:spPr>
          <a:xfrm>
            <a:off x="3583926" y="12819229"/>
            <a:ext cx="2837794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Sentiment Analysis!</a:t>
            </a:r>
          </a:p>
        </p:txBody>
      </p:sp>
      <p:pic>
        <p:nvPicPr>
          <p:cNvPr id="32" name="Picture 31" descr="A graph of red and blue bars&#10;&#10;Description automatically generated">
            <a:extLst>
              <a:ext uri="{FF2B5EF4-FFF2-40B4-BE49-F238E27FC236}">
                <a16:creationId xmlns:a16="http://schemas.microsoft.com/office/drawing/2014/main" id="{09A8692B-E15D-5920-CC98-16F60FAA67C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1" y="3806101"/>
            <a:ext cx="10058400" cy="3736366"/>
          </a:xfrm>
          <a:prstGeom prst="rect">
            <a:avLst/>
          </a:prstGeom>
        </p:spPr>
      </p:pic>
      <p:pic>
        <p:nvPicPr>
          <p:cNvPr id="7" name="Poster description">
            <a:hlinkClick r:id="" action="ppaction://media"/>
            <a:extLst>
              <a:ext uri="{FF2B5EF4-FFF2-40B4-BE49-F238E27FC236}">
                <a16:creationId xmlns:a16="http://schemas.microsoft.com/office/drawing/2014/main" id="{15E55BAC-5205-2AF8-62DC-6352A88EB1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724400" y="7467600"/>
            <a:ext cx="609600" cy="609600"/>
          </a:xfrm>
          <a:prstGeom prst="rect">
            <a:avLst/>
          </a:prstGeom>
        </p:spPr>
      </p:pic>
      <p:pic>
        <p:nvPicPr>
          <p:cNvPr id="9" name="Project description">
            <a:hlinkClick r:id="" action="ppaction://media"/>
            <a:extLst>
              <a:ext uri="{FF2B5EF4-FFF2-40B4-BE49-F238E27FC236}">
                <a16:creationId xmlns:a16="http://schemas.microsoft.com/office/drawing/2014/main" id="{F422D0A8-7CA1-B785-BCC1-1FCB8C9C60F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724400" y="7467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49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526"/>
    </mc:Choice>
    <mc:Fallback>
      <p:transition spd="slow" advTm="317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6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752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</TotalTime>
  <Words>120</Words>
  <Application>Microsoft Office PowerPoint</Application>
  <PresentationFormat>Custom</PresentationFormat>
  <Paragraphs>5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Template</dc:title>
  <dc:subject/>
  <dc:creator>Gary Janchenko</dc:creator>
  <cp:keywords/>
  <dc:description/>
  <cp:lastModifiedBy>Casey Hutchinson</cp:lastModifiedBy>
  <cp:revision>4</cp:revision>
  <dcterms:created xsi:type="dcterms:W3CDTF">2019-11-19T02:45:41Z</dcterms:created>
  <dcterms:modified xsi:type="dcterms:W3CDTF">2024-04-28T17:48:21Z</dcterms:modified>
  <cp:category/>
</cp:coreProperties>
</file>

<file path=docProps/thumbnail.jpeg>
</file>